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87" r:id="rId3"/>
    <p:sldId id="266" r:id="rId5"/>
    <p:sldId id="260" r:id="rId6"/>
    <p:sldId id="268" r:id="rId7"/>
    <p:sldId id="269" r:id="rId8"/>
    <p:sldId id="270" r:id="rId9"/>
    <p:sldId id="278" r:id="rId10"/>
    <p:sldId id="265" r:id="rId11"/>
    <p:sldId id="274" r:id="rId12"/>
    <p:sldId id="280" r:id="rId13"/>
    <p:sldId id="286" r:id="rId14"/>
    <p:sldId id="272" r:id="rId15"/>
    <p:sldId id="271" r:id="rId16"/>
    <p:sldId id="279" r:id="rId17"/>
    <p:sldId id="276" r:id="rId18"/>
    <p:sldId id="282" r:id="rId19"/>
    <p:sldId id="281" r:id="rId20"/>
    <p:sldId id="288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50A9"/>
    <a:srgbClr val="DA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4"/>
    <p:restoredTop sz="86020"/>
  </p:normalViewPr>
  <p:slideViewPr>
    <p:cSldViewPr snapToGrid="0">
      <p:cViewPr varScale="1">
        <p:scale>
          <a:sx n="104" d="100"/>
          <a:sy n="104" d="100"/>
        </p:scale>
        <p:origin x="760" y="19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2DDC7-BA54-584E-B5C4-FCE3C7B80E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343CB-0D39-944A-A0A0-4DB9D73FA8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MCM-2316192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美赛材料由 </a:t>
            </a:r>
            <a:r>
              <a:rPr lang="en-GB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Hanlin Cai 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汇总整理。材料完全免费开源，支持任意方式转载，</a:t>
            </a:r>
            <a:r>
              <a:rPr lang="zh-CN" altLang="en-US" sz="2000" b="1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必须注明来源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。</a:t>
            </a:r>
            <a:endParaRPr lang="en-US" altLang="zh-CN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endParaRPr lang="zh-CN" altLang="en-US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如果你通过转售本材料获利，全部归你，但需要注意的是：销售行为与 </a:t>
            </a:r>
            <a:r>
              <a:rPr lang="en-GB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Hanlin Cai 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无关；如果你通过付费手段获得本材料，说明材料并非第一手转载，如果你注意到本声明，请勿再次二次售卖本材料，感谢理解支持！</a:t>
            </a:r>
            <a:endParaRPr lang="zh-CN" altLang="en-US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倡导知识付费，是因为知识创建整理的过程复杂，需要付诸许多心血，而人的精力实在有限，知识付费让这一切关系变得健康；相反地，倡导知识开源，恰恰也正是因为知识宝贵，所以需要让更多人受益，从而充分发挥人的劳动价值</a:t>
            </a:r>
            <a:r>
              <a:rPr lang="en-US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——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这是</a:t>
            </a:r>
            <a:r>
              <a:rPr lang="zh-CN" altLang="en-US" sz="2000" b="1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在计划里的捐献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。</a:t>
            </a:r>
            <a:endParaRPr lang="zh-CN" altLang="en-US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endParaRPr lang="en-US" altLang="zh-CN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最后的最后，祝你考比赛顺利，学业有成。</a:t>
            </a:r>
            <a:r>
              <a:rPr lang="zh-CN" altLang="en-US" sz="2000" b="1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我们高处见。</a:t>
            </a:r>
            <a:endParaRPr lang="en-US" altLang="zh-CN" sz="2000" b="1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endParaRPr lang="en-US" altLang="zh-CN" sz="2000" b="1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r>
              <a:rPr lang="en-GB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MCM-2316192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仓库：</a:t>
            </a:r>
            <a:r>
              <a:rPr lang="en-GB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https://</a:t>
            </a:r>
            <a:r>
              <a:rPr lang="en-GB" altLang="zh-CN" sz="2000" b="0" i="0" u="none" strike="noStrike" dirty="0" err="1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github.com</a:t>
            </a:r>
            <a:r>
              <a:rPr lang="en-GB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/GuangLun2000/MCM-2316192</a:t>
            </a:r>
            <a:endParaRPr lang="zh-CN" altLang="en-US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EA053-2AFA-174E-A658-904F2EEA11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E1F5E-B97E-6C49-8FFA-91D5BD29E2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jpeg"/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64.png"/><Relationship Id="rId23" Type="http://schemas.openxmlformats.org/officeDocument/2006/relationships/image" Target="../media/image63.png"/><Relationship Id="rId22" Type="http://schemas.openxmlformats.org/officeDocument/2006/relationships/image" Target="../media/image62.png"/><Relationship Id="rId21" Type="http://schemas.openxmlformats.org/officeDocument/2006/relationships/image" Target="../media/image61.png"/><Relationship Id="rId20" Type="http://schemas.openxmlformats.org/officeDocument/2006/relationships/image" Target="../media/image60.png"/><Relationship Id="rId2" Type="http://schemas.openxmlformats.org/officeDocument/2006/relationships/image" Target="../media/image42.png"/><Relationship Id="rId19" Type="http://schemas.openxmlformats.org/officeDocument/2006/relationships/image" Target="../media/image59.png"/><Relationship Id="rId18" Type="http://schemas.openxmlformats.org/officeDocument/2006/relationships/image" Target="../media/image58.png"/><Relationship Id="rId17" Type="http://schemas.openxmlformats.org/officeDocument/2006/relationships/image" Target="../media/image57.png"/><Relationship Id="rId16" Type="http://schemas.openxmlformats.org/officeDocument/2006/relationships/image" Target="../media/image56.png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image" Target="../media/image16.jpeg"/><Relationship Id="rId7" Type="http://schemas.openxmlformats.org/officeDocument/2006/relationships/image" Target="../media/image15.jpe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4754" y="1721511"/>
            <a:ext cx="1134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  <a:latin typeface="Lucida Calligraphy" panose="03010101010101010101" pitchFamily="66" charset="0"/>
              </a:rPr>
              <a:t>Reshape the Crowning Glory of Maasai Mara</a:t>
            </a:r>
            <a:endParaRPr lang="zh-CN" altLang="en-US" sz="36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48933" y="3105834"/>
            <a:ext cx="531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  <a:latin typeface="Lucida Calligraphy" panose="03010101010101010101" pitchFamily="66" charset="0"/>
              </a:rPr>
              <a:t>MCM Team #2316192</a:t>
            </a:r>
            <a:endParaRPr lang="zh-CN" altLang="en-US" sz="36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33359" y="4517496"/>
            <a:ext cx="814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  <a:latin typeface="Lucida Calligraphy" panose="03010101010101010101" pitchFamily="66" charset="0"/>
              </a:rPr>
              <a:t>Hanlin Cai (Fuzhou University)</a:t>
            </a:r>
            <a:endParaRPr lang="en-US" altLang="zh-CN" sz="36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alphaModFix amt="19000"/>
          </a:blip>
          <a:srcRect l="25081" t="6504" r="7831" b="7613"/>
          <a:stretch>
            <a:fillRect/>
          </a:stretch>
        </p:blipFill>
        <p:spPr>
          <a:xfrm>
            <a:off x="2984876" y="1045466"/>
            <a:ext cx="5630344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5" name="图片 4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7" name="矩形: 圆角 30"/>
          <p:cNvSpPr/>
          <p:nvPr/>
        </p:nvSpPr>
        <p:spPr>
          <a:xfrm>
            <a:off x="2994597" y="1045466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线连接符 8"/>
          <p:cNvCxnSpPr/>
          <p:nvPr/>
        </p:nvCxnSpPr>
        <p:spPr>
          <a:xfrm>
            <a:off x="2994598" y="154385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994598" y="204839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984876" y="255293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2994598" y="305747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2994598" y="356201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2984876" y="4066557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2994598" y="457109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2994598" y="507563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2991171" y="558018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V="1">
            <a:off x="3554835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 flipV="1">
            <a:off x="805785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 flipV="1">
            <a:off x="4117712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 flipV="1">
            <a:off x="4680589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 flipV="1">
            <a:off x="5243466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V="1">
            <a:off x="5806343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V="1">
            <a:off x="6369220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 flipV="1">
            <a:off x="6932097" y="1038733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V="1">
            <a:off x="749497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4119032" y="3060843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3552007" y="356560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6935585" y="3059157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3" name="图片 52" descr="房子前有草地和树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0" y="790585"/>
            <a:ext cx="1805375" cy="1260000"/>
          </a:xfrm>
          <a:prstGeom prst="rect">
            <a:avLst/>
          </a:prstGeom>
        </p:spPr>
      </p:pic>
      <p:sp>
        <p:nvSpPr>
          <p:cNvPr id="54" name="Freeform 111"/>
          <p:cNvSpPr/>
          <p:nvPr/>
        </p:nvSpPr>
        <p:spPr bwMode="auto">
          <a:xfrm rot="13559598">
            <a:off x="3056207" y="3810549"/>
            <a:ext cx="416363" cy="174751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63500">
            <a:solidFill>
              <a:srgbClr val="FFC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55" name="图片 54" descr="草地上的羚羊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63" y="4326157"/>
            <a:ext cx="1800000" cy="1200000"/>
          </a:xfrm>
          <a:prstGeom prst="rect">
            <a:avLst/>
          </a:prstGeom>
        </p:spPr>
      </p:pic>
      <p:sp>
        <p:nvSpPr>
          <p:cNvPr id="56" name="Freeform 111"/>
          <p:cNvSpPr/>
          <p:nvPr/>
        </p:nvSpPr>
        <p:spPr bwMode="auto">
          <a:xfrm rot="14009571" flipH="1" flipV="1">
            <a:off x="7871382" y="1283695"/>
            <a:ext cx="439308" cy="2242256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7" name="圆角矩形 56"/>
          <p:cNvSpPr/>
          <p:nvPr/>
        </p:nvSpPr>
        <p:spPr>
          <a:xfrm>
            <a:off x="5244330" y="2553690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Freeform 111"/>
          <p:cNvSpPr/>
          <p:nvPr/>
        </p:nvSpPr>
        <p:spPr bwMode="auto">
          <a:xfrm rot="17210960" flipH="1">
            <a:off x="3672129" y="361398"/>
            <a:ext cx="705329" cy="30198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9" name="圆角矩形 58"/>
          <p:cNvSpPr/>
          <p:nvPr/>
        </p:nvSpPr>
        <p:spPr>
          <a:xfrm>
            <a:off x="7496704" y="305915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1" name="圆角矩形 60"/>
          <p:cNvSpPr/>
          <p:nvPr/>
        </p:nvSpPr>
        <p:spPr>
          <a:xfrm>
            <a:off x="7499774" y="4567509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Freeform 111"/>
          <p:cNvSpPr/>
          <p:nvPr/>
        </p:nvSpPr>
        <p:spPr bwMode="auto">
          <a:xfrm rot="6987277" flipH="1">
            <a:off x="8311581" y="4679333"/>
            <a:ext cx="366112" cy="1567228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3975">
            <a:solidFill>
              <a:srgbClr val="6B50A9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62" name="圆角矩形 61"/>
          <p:cNvSpPr/>
          <p:nvPr/>
        </p:nvSpPr>
        <p:spPr>
          <a:xfrm>
            <a:off x="6929342" y="406633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2491299" y="259270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299" y="2592700"/>
                <a:ext cx="609600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t="-171" r="3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/>
              <p:cNvSpPr txBox="1"/>
              <p:nvPr/>
            </p:nvSpPr>
            <p:spPr>
              <a:xfrm>
                <a:off x="785445" y="359302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5" y="3593028"/>
                <a:ext cx="609600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0" t="-54" r="10" b="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/>
              <p:cNvSpPr txBox="1"/>
              <p:nvPr/>
            </p:nvSpPr>
            <p:spPr>
              <a:xfrm>
                <a:off x="4738535" y="460925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35" y="4609259"/>
                <a:ext cx="609600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" t="-116" r="3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本框 66"/>
              <p:cNvSpPr txBox="1"/>
              <p:nvPr/>
            </p:nvSpPr>
            <p:spPr>
              <a:xfrm>
                <a:off x="4170776" y="310197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76" y="3101971"/>
                <a:ext cx="609600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2" t="-171" r="2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图片 67" descr="草地上有房子&#10;&#10;描述已自动生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953" y="1116382"/>
            <a:ext cx="1872000" cy="1126204"/>
          </a:xfrm>
          <a:prstGeom prst="rect">
            <a:avLst/>
          </a:prstGeom>
        </p:spPr>
      </p:pic>
      <p:pic>
        <p:nvPicPr>
          <p:cNvPr id="69" name="图片 68" descr="绿色的卡车&#10;&#10;描述已自动生成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4487" y="4501869"/>
            <a:ext cx="1800000" cy="1260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541245" y="5568001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°&lt;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5" y="5568001"/>
                <a:ext cx="2050602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1" t="-87" r="20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/>
              <p:cNvSpPr txBox="1"/>
              <p:nvPr/>
            </p:nvSpPr>
            <p:spPr>
              <a:xfrm>
                <a:off x="643170" y="2132910"/>
                <a:ext cx="1848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𝟗𝟎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0" y="2132910"/>
                <a:ext cx="1848962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30" t="-157" r="21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/>
              <p:cNvSpPr txBox="1"/>
              <p:nvPr/>
            </p:nvSpPr>
            <p:spPr>
              <a:xfrm>
                <a:off x="8980328" y="2280746"/>
                <a:ext cx="2509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328" y="2280746"/>
                <a:ext cx="2509748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6" t="-125" r="15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9156573" y="5788505"/>
                <a:ext cx="21647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573" y="5788505"/>
                <a:ext cx="2164760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23" t="-130" r="26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4121846" y="3568351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7852" y="2439260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Overdeveloped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8112" y="5871510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Underdeveloped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44487" y="255293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Coordinated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75540" y="609136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Transitional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9026" y="6367767"/>
            <a:ext cx="215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</a:t>
            </a:r>
            <a:endParaRPr lang="zh-CN" altLang="en-US" sz="20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alphaModFix amt="19000"/>
          </a:blip>
          <a:srcRect l="25081" t="6504" r="7831" b="7613"/>
          <a:stretch>
            <a:fillRect/>
          </a:stretch>
        </p:blipFill>
        <p:spPr>
          <a:xfrm>
            <a:off x="5395567" y="920733"/>
            <a:ext cx="5630344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290" y="920732"/>
            <a:ext cx="1570085" cy="526433"/>
          </a:xfrm>
          <a:prstGeom prst="rect">
            <a:avLst/>
          </a:prstGeom>
        </p:spPr>
      </p:pic>
      <p:pic>
        <p:nvPicPr>
          <p:cNvPr id="5" name="图片 4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290" y="4671446"/>
            <a:ext cx="1791711" cy="1345012"/>
          </a:xfrm>
          <a:prstGeom prst="rect">
            <a:avLst/>
          </a:prstGeom>
        </p:spPr>
      </p:pic>
      <p:sp>
        <p:nvSpPr>
          <p:cNvPr id="7" name="矩形: 圆角 30"/>
          <p:cNvSpPr/>
          <p:nvPr/>
        </p:nvSpPr>
        <p:spPr>
          <a:xfrm>
            <a:off x="5405288" y="920733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线连接符 8"/>
          <p:cNvCxnSpPr/>
          <p:nvPr/>
        </p:nvCxnSpPr>
        <p:spPr>
          <a:xfrm>
            <a:off x="5405289" y="141911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5405289" y="1923660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5395567" y="242820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5405289" y="293274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5405289" y="343728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5395567" y="394182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5405289" y="444636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5405289" y="495090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5401862" y="545544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V="1">
            <a:off x="5965526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 flipV="1">
            <a:off x="10468545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 flipV="1">
            <a:off x="6528403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 flipV="1">
            <a:off x="7091280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 flipV="1">
            <a:off x="7654157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V="1">
            <a:off x="8217034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V="1">
            <a:off x="8779911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 flipV="1">
            <a:off x="9342788" y="914000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V="1">
            <a:off x="9905665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6532537" y="3443618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48258" y="2417477"/>
            <a:ext cx="1800000" cy="12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2104173" y="365815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73" y="3658153"/>
                <a:ext cx="2050602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0" t="-150" r="30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066292" y="200098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Mulima</a:t>
            </a:r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Mbili</a:t>
            </a:r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 Area</a:t>
            </a:r>
            <a:endParaRPr lang="zh-CN" altLang="en-US" sz="1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54" name="Freeform 111"/>
          <p:cNvSpPr/>
          <p:nvPr/>
        </p:nvSpPr>
        <p:spPr bwMode="auto">
          <a:xfrm rot="15922313">
            <a:off x="5151534" y="3055942"/>
            <a:ext cx="886276" cy="2569479"/>
          </a:xfrm>
          <a:custGeom>
            <a:avLst/>
            <a:gdLst>
              <a:gd name="connsiteX0" fmla="*/ 648937 w 886276"/>
              <a:gd name="connsiteY0" fmla="*/ 0 h 2569479"/>
              <a:gd name="connsiteX1" fmla="*/ 886276 w 886276"/>
              <a:gd name="connsiteY1" fmla="*/ 2569479 h 256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276" h="2569479" extrusionOk="0">
                <a:moveTo>
                  <a:pt x="648937" y="0"/>
                </a:moveTo>
                <a:cubicBezTo>
                  <a:pt x="-380111" y="519125"/>
                  <a:pt x="-182951" y="2121503"/>
                  <a:pt x="886276" y="2569479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/>
              <p:cNvSpPr txBox="1"/>
              <p:nvPr/>
            </p:nvSpPr>
            <p:spPr>
              <a:xfrm>
                <a:off x="3790229" y="3504265"/>
                <a:ext cx="609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229" y="3504265"/>
                <a:ext cx="6096000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9" t="-99" r="9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: 圆角 30"/>
          <p:cNvSpPr/>
          <p:nvPr/>
        </p:nvSpPr>
        <p:spPr>
          <a:xfrm>
            <a:off x="1970096" y="1923660"/>
            <a:ext cx="2308269" cy="4013607"/>
          </a:xfrm>
          <a:prstGeom prst="roundRect">
            <a:avLst>
              <a:gd name="adj" fmla="val 6828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2104172" y="402806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𝟓𝟖𝟔</m:t>
                      </m:r>
                      <m:r>
                        <a:rPr kumimoji="1" lang="en-US" altLang="zh-C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𝟐𝐒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72" y="4028063"/>
                <a:ext cx="2050602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20" t="-70" r="29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2241816" y="5515269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Type: Savannah</a:t>
            </a:r>
            <a:endParaRPr lang="zh-CN" altLang="en-US" sz="1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2094450" y="439797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𝟑𝟒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𝟑𝟕𝟎𝐄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50" y="4397973"/>
                <a:ext cx="2050602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1" t="-162" r="20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2131567" y="4767883"/>
                <a:ext cx="2050602" cy="373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𝟕𝟔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𝟓𝟔𝟐𝟓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𝐤</m:t>
                      </m:r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kumimoji="1" lang="en-US" altLang="zh-CN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67" y="4767883"/>
                <a:ext cx="2050602" cy="373115"/>
              </a:xfrm>
              <a:prstGeom prst="rect">
                <a:avLst/>
              </a:prstGeom>
              <a:blipFill rotWithShape="1">
                <a:blip r:embed="rId8"/>
                <a:stretch>
                  <a:fillRect l="-25" t="-81" r="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2131566" y="5141576"/>
                <a:ext cx="2050602" cy="373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𝟕𝟓𝐤</m:t>
                      </m:r>
                      <m:sSup>
                        <m:sSupPr>
                          <m:ctrlPr>
                            <a:rPr kumimoji="1" lang="en-US" altLang="zh-CN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kumimoji="1"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66" y="5141576"/>
                <a:ext cx="2050602" cy="373115"/>
              </a:xfrm>
              <a:prstGeom prst="rect">
                <a:avLst/>
              </a:prstGeom>
              <a:blipFill rotWithShape="1">
                <a:blip r:embed="rId9"/>
                <a:stretch>
                  <a:fillRect l="-25" t="-165" r="3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圆角矩形 27"/>
          <p:cNvSpPr/>
          <p:nvPr/>
        </p:nvSpPr>
        <p:spPr>
          <a:xfrm>
            <a:off x="7657584" y="1924062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342789" y="293947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9912748" y="293947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9343889" y="393845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915658" y="4454797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8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40979" b="5246"/>
          <a:stretch>
            <a:fillRect/>
          </a:stretch>
        </p:blipFill>
        <p:spPr>
          <a:xfrm>
            <a:off x="1575164" y="196795"/>
            <a:ext cx="8568532" cy="646440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9873" y="6056408"/>
            <a:ext cx="2502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2*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40872" b="5164"/>
          <a:stretch>
            <a:fillRect/>
          </a:stretch>
        </p:blipFill>
        <p:spPr>
          <a:xfrm>
            <a:off x="1101005" y="0"/>
            <a:ext cx="8665848" cy="65607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9873" y="6056408"/>
            <a:ext cx="2502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2*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32975" y="2185195"/>
            <a:ext cx="6551770" cy="1876684"/>
            <a:chOff x="744395" y="657758"/>
            <a:chExt cx="6551770" cy="1876684"/>
          </a:xfrm>
        </p:grpSpPr>
        <p:sp>
          <p:nvSpPr>
            <p:cNvPr id="3" name="矩形: 圆角 4"/>
            <p:cNvSpPr/>
            <p:nvPr/>
          </p:nvSpPr>
          <p:spPr>
            <a:xfrm>
              <a:off x="744395" y="1480495"/>
              <a:ext cx="810073" cy="457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  <a:endParaRPr lang="zh-CN" alt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: 圆角 5"/>
            <p:cNvSpPr/>
            <p:nvPr/>
          </p:nvSpPr>
          <p:spPr>
            <a:xfrm>
              <a:off x="1769243" y="894843"/>
              <a:ext cx="810073" cy="457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Dataset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: 圆角 6"/>
            <p:cNvSpPr/>
            <p:nvPr/>
          </p:nvSpPr>
          <p:spPr>
            <a:xfrm>
              <a:off x="6486092" y="878305"/>
              <a:ext cx="810073" cy="457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RNN</a:t>
              </a:r>
              <a:endPara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7"/>
            <p:cNvSpPr/>
            <p:nvPr/>
          </p:nvSpPr>
          <p:spPr>
            <a:xfrm>
              <a:off x="3320414" y="894843"/>
              <a:ext cx="810073" cy="457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Sign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8"/>
            <p:cNvSpPr/>
            <p:nvPr/>
          </p:nvSpPr>
          <p:spPr>
            <a:xfrm>
              <a:off x="1769242" y="2066148"/>
              <a:ext cx="810073" cy="457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Dataset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9"/>
            <p:cNvSpPr/>
            <p:nvPr/>
          </p:nvSpPr>
          <p:spPr>
            <a:xfrm>
              <a:off x="6141055" y="2066148"/>
              <a:ext cx="1155110" cy="457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Most Probable Class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10"/>
            <p:cNvSpPr/>
            <p:nvPr/>
          </p:nvSpPr>
          <p:spPr>
            <a:xfrm>
              <a:off x="4423514" y="2070392"/>
              <a:ext cx="982635" cy="46405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Compare with model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箭头连接符 11"/>
            <p:cNvCxnSpPr>
              <a:stCxn id="3" idx="0"/>
              <a:endCxn id="4" idx="1"/>
            </p:cNvCxnSpPr>
            <p:nvPr/>
          </p:nvCxnSpPr>
          <p:spPr>
            <a:xfrm flipV="1">
              <a:off x="1149432" y="1123443"/>
              <a:ext cx="619811" cy="357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直接箭头连接符 12"/>
            <p:cNvCxnSpPr>
              <a:stCxn id="3" idx="2"/>
              <a:endCxn id="7" idx="1"/>
            </p:cNvCxnSpPr>
            <p:nvPr/>
          </p:nvCxnSpPr>
          <p:spPr>
            <a:xfrm>
              <a:off x="1149432" y="1937695"/>
              <a:ext cx="619810" cy="357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115369" y="1089196"/>
              <a:ext cx="8781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Georgia" panose="02040502050405020303" pitchFamily="18" charset="0"/>
                </a:rPr>
                <a:t>80%</a:t>
              </a:r>
              <a:endParaRPr lang="zh-CN" altLang="en-US" sz="1100" dirty="0">
                <a:latin typeface="Georgia" panose="02040502050405020303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49431" y="2051995"/>
              <a:ext cx="8781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Georgia" panose="02040502050405020303" pitchFamily="18" charset="0"/>
                </a:rPr>
                <a:t>20%</a:t>
              </a:r>
              <a:endParaRPr lang="zh-CN" altLang="en-US" sz="1100" dirty="0">
                <a:latin typeface="Georgia" panose="02040502050405020303" pitchFamily="18" charset="0"/>
              </a:endParaRPr>
            </a:p>
          </p:txBody>
        </p:sp>
        <p:cxnSp>
          <p:nvCxnSpPr>
            <p:cNvPr id="14" name="直接箭头连接符 15"/>
            <p:cNvCxnSpPr>
              <a:stCxn id="4" idx="3"/>
            </p:cNvCxnSpPr>
            <p:nvPr/>
          </p:nvCxnSpPr>
          <p:spPr>
            <a:xfrm>
              <a:off x="2579316" y="1123443"/>
              <a:ext cx="741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7"/>
            <p:cNvCxnSpPr/>
            <p:nvPr/>
          </p:nvCxnSpPr>
          <p:spPr>
            <a:xfrm>
              <a:off x="2579315" y="2298973"/>
              <a:ext cx="741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566266" y="2094693"/>
              <a:ext cx="1061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Image</a:t>
              </a:r>
              <a:endPara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9"/>
            <p:cNvSpPr/>
            <p:nvPr/>
          </p:nvSpPr>
          <p:spPr>
            <a:xfrm>
              <a:off x="3328035" y="2059115"/>
              <a:ext cx="810073" cy="457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Sign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20"/>
            <p:cNvCxnSpPr/>
            <p:nvPr/>
          </p:nvCxnSpPr>
          <p:spPr>
            <a:xfrm>
              <a:off x="5921125" y="1133317"/>
              <a:ext cx="564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/>
            <p:cNvGrpSpPr/>
            <p:nvPr/>
          </p:nvGrpSpPr>
          <p:grpSpPr>
            <a:xfrm>
              <a:off x="4648151" y="657758"/>
              <a:ext cx="1234057" cy="991532"/>
              <a:chOff x="4695825" y="529482"/>
              <a:chExt cx="1207885" cy="1215610"/>
            </a:xfrm>
          </p:grpSpPr>
          <p:sp>
            <p:nvSpPr>
              <p:cNvPr id="24" name="矩形: 圆角 27"/>
              <p:cNvSpPr/>
              <p:nvPr/>
            </p:nvSpPr>
            <p:spPr>
              <a:xfrm>
                <a:off x="4804093" y="662357"/>
                <a:ext cx="987424" cy="262586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ResNet-50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: 圆角 28"/>
              <p:cNvSpPr/>
              <p:nvPr/>
            </p:nvSpPr>
            <p:spPr>
              <a:xfrm>
                <a:off x="4804093" y="1001324"/>
                <a:ext cx="987424" cy="262213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ResNet-101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: 圆角 29"/>
              <p:cNvSpPr/>
              <p:nvPr/>
            </p:nvSpPr>
            <p:spPr>
              <a:xfrm>
                <a:off x="4804093" y="1339918"/>
                <a:ext cx="987424" cy="262212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ResNet-152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矩形: 圆角 30"/>
              <p:cNvSpPr/>
              <p:nvPr/>
            </p:nvSpPr>
            <p:spPr>
              <a:xfrm>
                <a:off x="4695825" y="529482"/>
                <a:ext cx="1207885" cy="1215610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5683436" y="885925"/>
              <a:ext cx="988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lang="en-US" altLang="zh-CN" sz="11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4"/>
            <p:cNvCxnSpPr/>
            <p:nvPr/>
          </p:nvCxnSpPr>
          <p:spPr>
            <a:xfrm>
              <a:off x="4118405" y="2320231"/>
              <a:ext cx="305109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5"/>
            <p:cNvCxnSpPr/>
            <p:nvPr/>
          </p:nvCxnSpPr>
          <p:spPr>
            <a:xfrm flipV="1">
              <a:off x="4121253" y="1137489"/>
              <a:ext cx="522888" cy="5502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6"/>
            <p:cNvCxnSpPr/>
            <p:nvPr/>
          </p:nvCxnSpPr>
          <p:spPr>
            <a:xfrm>
              <a:off x="5406149" y="2320231"/>
              <a:ext cx="734906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3526921" y="2432154"/>
            <a:ext cx="106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</a:t>
            </a: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82935" y="3601306"/>
            <a:ext cx="10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AHP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肘形连接符 29"/>
          <p:cNvCxnSpPr>
            <a:stCxn id="5" idx="2"/>
            <a:endCxn id="9" idx="0"/>
          </p:cNvCxnSpPr>
          <p:nvPr/>
        </p:nvCxnSpPr>
        <p:spPr>
          <a:xfrm rot="5400000">
            <a:off x="6524118" y="2242237"/>
            <a:ext cx="734887" cy="1976297"/>
          </a:xfrm>
          <a:prstGeom prst="bentConnector3">
            <a:avLst>
              <a:gd name="adj1" fmla="val 637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19873" y="6056408"/>
            <a:ext cx="568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4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68818" y="1880232"/>
            <a:ext cx="2706874" cy="1472746"/>
            <a:chOff x="1345258" y="335434"/>
            <a:chExt cx="2706874" cy="1472746"/>
          </a:xfrm>
        </p:grpSpPr>
        <p:sp>
          <p:nvSpPr>
            <p:cNvPr id="3" name="矩形: 圆角 6"/>
            <p:cNvSpPr/>
            <p:nvPr/>
          </p:nvSpPr>
          <p:spPr>
            <a:xfrm>
              <a:off x="2936950" y="820602"/>
              <a:ext cx="1115182" cy="457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Cleaning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箭头连接符 15"/>
            <p:cNvCxnSpPr/>
            <p:nvPr/>
          </p:nvCxnSpPr>
          <p:spPr>
            <a:xfrm>
              <a:off x="2579315" y="1042522"/>
              <a:ext cx="35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/>
          </p:nvGrpSpPr>
          <p:grpSpPr>
            <a:xfrm>
              <a:off x="1345258" y="335434"/>
              <a:ext cx="1234057" cy="1472746"/>
              <a:chOff x="1462980" y="134316"/>
              <a:chExt cx="1207885" cy="1805574"/>
            </a:xfrm>
          </p:grpSpPr>
          <p:sp>
            <p:nvSpPr>
              <p:cNvPr id="6" name="矩形: 圆角 27"/>
              <p:cNvSpPr/>
              <p:nvPr/>
            </p:nvSpPr>
            <p:spPr>
              <a:xfrm>
                <a:off x="1582129" y="899741"/>
                <a:ext cx="987424" cy="262586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Animal 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: 圆角 28"/>
              <p:cNvSpPr/>
              <p:nvPr/>
            </p:nvSpPr>
            <p:spPr>
              <a:xfrm>
                <a:off x="1582130" y="1240795"/>
                <a:ext cx="987424" cy="262213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29"/>
              <p:cNvSpPr/>
              <p:nvPr/>
            </p:nvSpPr>
            <p:spPr>
              <a:xfrm>
                <a:off x="1582130" y="1581474"/>
                <a:ext cx="987424" cy="262211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: 圆角 30"/>
              <p:cNvSpPr/>
              <p:nvPr/>
            </p:nvSpPr>
            <p:spPr>
              <a:xfrm>
                <a:off x="1462980" y="134316"/>
                <a:ext cx="1207885" cy="1805574"/>
              </a:xfrm>
              <a:prstGeom prst="roundRect">
                <a:avLst/>
              </a:prstGeom>
              <a:noFill/>
              <a:ln w="158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0" name="矩形: 圆角 27"/>
          <p:cNvSpPr/>
          <p:nvPr/>
        </p:nvSpPr>
        <p:spPr>
          <a:xfrm>
            <a:off x="1690549" y="2226378"/>
            <a:ext cx="1008819" cy="214183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27"/>
          <p:cNvSpPr/>
          <p:nvPr/>
        </p:nvSpPr>
        <p:spPr>
          <a:xfrm>
            <a:off x="1681436" y="1948191"/>
            <a:ext cx="1008819" cy="214183"/>
          </a:xfrm>
          <a:prstGeom prst="round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Group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圆角 6"/>
          <p:cNvSpPr/>
          <p:nvPr/>
        </p:nvSpPr>
        <p:spPr>
          <a:xfrm>
            <a:off x="4633327" y="2365400"/>
            <a:ext cx="1115182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</a:t>
            </a:r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106144" y="1857627"/>
            <a:ext cx="1234057" cy="1472746"/>
            <a:chOff x="1462980" y="134316"/>
            <a:chExt cx="1207885" cy="1805574"/>
          </a:xfrm>
        </p:grpSpPr>
        <p:sp>
          <p:nvSpPr>
            <p:cNvPr id="14" name="矩形: 圆角 27"/>
            <p:cNvSpPr/>
            <p:nvPr/>
          </p:nvSpPr>
          <p:spPr>
            <a:xfrm>
              <a:off x="1582129" y="899741"/>
              <a:ext cx="987424" cy="26258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 2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28"/>
            <p:cNvSpPr/>
            <p:nvPr/>
          </p:nvSpPr>
          <p:spPr>
            <a:xfrm>
              <a:off x="1582130" y="1240795"/>
              <a:ext cx="987424" cy="262213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 3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29"/>
            <p:cNvSpPr/>
            <p:nvPr/>
          </p:nvSpPr>
          <p:spPr>
            <a:xfrm>
              <a:off x="1582130" y="1581474"/>
              <a:ext cx="987424" cy="26221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30"/>
            <p:cNvSpPr/>
            <p:nvPr/>
          </p:nvSpPr>
          <p:spPr>
            <a:xfrm>
              <a:off x="1462980" y="134316"/>
              <a:ext cx="1207885" cy="1805574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矩形: 圆角 27"/>
          <p:cNvSpPr/>
          <p:nvPr/>
        </p:nvSpPr>
        <p:spPr>
          <a:xfrm>
            <a:off x="6218762" y="1945815"/>
            <a:ext cx="1008819" cy="214183"/>
          </a:xfrm>
          <a:prstGeom prst="round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27"/>
          <p:cNvSpPr/>
          <p:nvPr/>
        </p:nvSpPr>
        <p:spPr>
          <a:xfrm>
            <a:off x="6218761" y="2201795"/>
            <a:ext cx="1008819" cy="214183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 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5"/>
          <p:cNvCxnSpPr/>
          <p:nvPr/>
        </p:nvCxnSpPr>
        <p:spPr>
          <a:xfrm>
            <a:off x="4275692" y="2594000"/>
            <a:ext cx="357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5"/>
          <p:cNvCxnSpPr/>
          <p:nvPr/>
        </p:nvCxnSpPr>
        <p:spPr>
          <a:xfrm>
            <a:off x="5748509" y="2587320"/>
            <a:ext cx="357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5"/>
          <p:cNvCxnSpPr>
            <a:stCxn id="17" idx="3"/>
            <a:endCxn id="23" idx="1"/>
          </p:cNvCxnSpPr>
          <p:nvPr/>
        </p:nvCxnSpPr>
        <p:spPr>
          <a:xfrm>
            <a:off x="7340201" y="2594000"/>
            <a:ext cx="551472" cy="29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6"/>
          <p:cNvSpPr/>
          <p:nvPr/>
        </p:nvSpPr>
        <p:spPr>
          <a:xfrm>
            <a:off x="7891673" y="2696141"/>
            <a:ext cx="1234056" cy="3798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Testing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: 圆角 6"/>
          <p:cNvSpPr/>
          <p:nvPr/>
        </p:nvSpPr>
        <p:spPr>
          <a:xfrm>
            <a:off x="7891673" y="2175482"/>
            <a:ext cx="1234056" cy="3798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15"/>
          <p:cNvCxnSpPr>
            <a:endCxn id="24" idx="1"/>
          </p:cNvCxnSpPr>
          <p:nvPr/>
        </p:nvCxnSpPr>
        <p:spPr>
          <a:xfrm flipV="1">
            <a:off x="7340201" y="2365400"/>
            <a:ext cx="551472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395001" y="2283597"/>
            <a:ext cx="878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Georgia" panose="02040502050405020303" pitchFamily="18" charset="0"/>
              </a:rPr>
              <a:t>80%</a:t>
            </a:r>
            <a:endParaRPr lang="zh-CN" altLang="en-US" sz="800" dirty="0">
              <a:latin typeface="Georgia" panose="02040502050405020303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95001" y="2710358"/>
            <a:ext cx="878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Georgia" panose="02040502050405020303" pitchFamily="18" charset="0"/>
              </a:rPr>
              <a:t>20%</a:t>
            </a:r>
            <a:endParaRPr lang="zh-CN" altLang="en-US" sz="800" dirty="0">
              <a:latin typeface="Georgia" panose="02040502050405020303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4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84000"/>
          </a:blip>
          <a:stretch>
            <a:fillRect/>
          </a:stretch>
        </p:blipFill>
        <p:spPr>
          <a:xfrm>
            <a:off x="2209800" y="717470"/>
            <a:ext cx="7772400" cy="542305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9874" y="6056408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7*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0"/>
          <p:cNvSpPr/>
          <p:nvPr/>
        </p:nvSpPr>
        <p:spPr>
          <a:xfrm>
            <a:off x="4857115" y="1186815"/>
            <a:ext cx="2988945" cy="652145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654030" y="2176145"/>
            <a:ext cx="948690" cy="273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Lucida Calligraphy" panose="03010101010101010101" pitchFamily="66" charset="0"/>
              </a:rPr>
              <a:t>  </a:t>
            </a:r>
            <a:r>
              <a:rPr lang="en-US" altLang="zh-CN" sz="2000" b="1" dirty="0">
                <a:solidFill>
                  <a:schemeClr val="tx1"/>
                </a:solidFill>
                <a:latin typeface="Lucida Calligraphy" panose="03010101010101010101" pitchFamily="66" charset="0"/>
              </a:rPr>
              <a:t>cost</a:t>
            </a:r>
            <a:r>
              <a:rPr lang="en-US" altLang="zh-CN" sz="1600" dirty="0">
                <a:solidFill>
                  <a:srgbClr val="002060"/>
                </a:solidFill>
                <a:latin typeface="Lucida Calligraphy" panose="03010101010101010101" pitchFamily="66" charset="0"/>
              </a:rPr>
              <a:t>                 </a:t>
            </a:r>
            <a:endParaRPr lang="en-US" altLang="zh-CN" sz="16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7" name="矩形: 圆角 30"/>
          <p:cNvSpPr/>
          <p:nvPr/>
        </p:nvSpPr>
        <p:spPr>
          <a:xfrm>
            <a:off x="191135" y="2613025"/>
            <a:ext cx="1451610" cy="410845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502275" y="1409065"/>
            <a:ext cx="1338580" cy="313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     </a:t>
            </a:r>
            <a:r>
              <a:rPr lang="en-US" altLang="zh-CN" dirty="0">
                <a:solidFill>
                  <a:srgbClr val="002060"/>
                </a:solidFill>
                <a:latin typeface="Lucida Calligraphy" panose="03010101010101010101" pitchFamily="66" charset="0"/>
              </a:rPr>
              <a:t>  cost</a:t>
            </a:r>
            <a:endParaRPr lang="en-US" altLang="zh-CN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10" name="矩形: 圆角 30"/>
          <p:cNvSpPr/>
          <p:nvPr/>
        </p:nvSpPr>
        <p:spPr>
          <a:xfrm>
            <a:off x="9116228" y="1409029"/>
            <a:ext cx="2628885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929200" y="2857568"/>
            <a:ext cx="275178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              criterion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cxnSp>
        <p:nvCxnSpPr>
          <p:cNvPr id="15" name="直接箭头连接符 15"/>
          <p:cNvCxnSpPr>
            <a:endCxn id="10" idx="0"/>
          </p:cNvCxnSpPr>
          <p:nvPr/>
        </p:nvCxnSpPr>
        <p:spPr>
          <a:xfrm>
            <a:off x="8939863" y="984265"/>
            <a:ext cx="1490345" cy="42481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5"/>
          <p:cNvCxnSpPr>
            <a:endCxn id="7" idx="0"/>
          </p:cNvCxnSpPr>
          <p:nvPr/>
        </p:nvCxnSpPr>
        <p:spPr>
          <a:xfrm flipH="1">
            <a:off x="917163" y="2176394"/>
            <a:ext cx="1595865" cy="43659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30"/>
          <p:cNvSpPr/>
          <p:nvPr/>
        </p:nvSpPr>
        <p:spPr>
          <a:xfrm>
            <a:off x="3396667" y="2823131"/>
            <a:ext cx="6042988" cy="1147020"/>
          </a:xfrm>
          <a:prstGeom prst="roundRect">
            <a:avLst>
              <a:gd name="adj" fmla="val 17291"/>
            </a:avLst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" name="直接箭头连接符 15"/>
          <p:cNvCxnSpPr/>
          <p:nvPr/>
        </p:nvCxnSpPr>
        <p:spPr>
          <a:xfrm>
            <a:off x="6314679" y="1846987"/>
            <a:ext cx="1833245" cy="94361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5"/>
          <p:cNvCxnSpPr/>
          <p:nvPr/>
        </p:nvCxnSpPr>
        <p:spPr>
          <a:xfrm flipH="1">
            <a:off x="4251355" y="1843177"/>
            <a:ext cx="2014855" cy="97726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30"/>
          <p:cNvSpPr/>
          <p:nvPr/>
        </p:nvSpPr>
        <p:spPr>
          <a:xfrm>
            <a:off x="3514090" y="3228340"/>
            <a:ext cx="1094105" cy="410845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: 圆角 30"/>
          <p:cNvSpPr/>
          <p:nvPr/>
        </p:nvSpPr>
        <p:spPr>
          <a:xfrm>
            <a:off x="4857115" y="3228340"/>
            <a:ext cx="1311910" cy="410845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: 圆角 30"/>
          <p:cNvSpPr/>
          <p:nvPr/>
        </p:nvSpPr>
        <p:spPr>
          <a:xfrm flipH="1">
            <a:off x="681355" y="4949825"/>
            <a:ext cx="962025" cy="410845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: 圆角 30"/>
          <p:cNvSpPr/>
          <p:nvPr/>
        </p:nvSpPr>
        <p:spPr>
          <a:xfrm>
            <a:off x="6354445" y="3232150"/>
            <a:ext cx="1327150" cy="406400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0"/>
          <p:cNvSpPr/>
          <p:nvPr/>
        </p:nvSpPr>
        <p:spPr>
          <a:xfrm>
            <a:off x="7827010" y="3232150"/>
            <a:ext cx="1311910" cy="407670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: 圆角 30"/>
          <p:cNvSpPr/>
          <p:nvPr/>
        </p:nvSpPr>
        <p:spPr>
          <a:xfrm>
            <a:off x="5624830" y="1439545"/>
            <a:ext cx="1311910" cy="337820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3479800" y="3286125"/>
            <a:ext cx="1191895" cy="268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availability</a:t>
            </a:r>
            <a:endParaRPr lang="en-US" altLang="zh-CN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56480" y="3276600"/>
            <a:ext cx="1285240" cy="285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maintenance</a:t>
            </a:r>
            <a:endParaRPr lang="en-US" altLang="zh-CN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18580" y="3276600"/>
            <a:ext cx="1087120" cy="270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 readiness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831330" y="3292026"/>
            <a:ext cx="1312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usage</a:t>
            </a:r>
            <a:endParaRPr lang="en-US" altLang="zh-CN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880100" y="1174115"/>
            <a:ext cx="812165" cy="261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Policies</a:t>
            </a:r>
            <a:endParaRPr lang="en-US" altLang="zh-CN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6" name="矩形: 圆角 30"/>
          <p:cNvSpPr/>
          <p:nvPr/>
        </p:nvSpPr>
        <p:spPr>
          <a:xfrm>
            <a:off x="2342515" y="4434205"/>
            <a:ext cx="8247380" cy="708025"/>
          </a:xfrm>
          <a:prstGeom prst="roundRect">
            <a:avLst>
              <a:gd name="adj" fmla="val 17291"/>
            </a:avLst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矩形: 圆角 30"/>
          <p:cNvSpPr/>
          <p:nvPr/>
        </p:nvSpPr>
        <p:spPr>
          <a:xfrm>
            <a:off x="2710598" y="4711527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: 圆角 30"/>
          <p:cNvSpPr/>
          <p:nvPr/>
        </p:nvSpPr>
        <p:spPr>
          <a:xfrm>
            <a:off x="3758132" y="629839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矩形: 圆角 30"/>
          <p:cNvSpPr/>
          <p:nvPr/>
        </p:nvSpPr>
        <p:spPr>
          <a:xfrm>
            <a:off x="5003800" y="4721225"/>
            <a:ext cx="2677160" cy="290195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矩形: 圆角 30"/>
          <p:cNvSpPr/>
          <p:nvPr/>
        </p:nvSpPr>
        <p:spPr>
          <a:xfrm>
            <a:off x="7900670" y="4725670"/>
            <a:ext cx="944245" cy="285115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5191125" y="4474210"/>
            <a:ext cx="2381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plan</a:t>
            </a:r>
            <a:endParaRPr lang="en-US" altLang="zh-CN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960495" y="4690110"/>
            <a:ext cx="759460" cy="356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sonar</a:t>
            </a:r>
            <a:endParaRPr lang="en-US" altLang="zh-CN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930140" y="4726305"/>
            <a:ext cx="2933065" cy="310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  thermal imaging  devices</a:t>
            </a:r>
            <a:endParaRPr lang="en-US" altLang="zh-CN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863205" y="4727575"/>
            <a:ext cx="1056005" cy="264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life rafts</a:t>
            </a:r>
            <a:endParaRPr lang="en-US" altLang="zh-CN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cxnSp>
        <p:nvCxnSpPr>
          <p:cNvPr id="67" name="直接箭头连接符 15"/>
          <p:cNvCxnSpPr/>
          <p:nvPr/>
        </p:nvCxnSpPr>
        <p:spPr>
          <a:xfrm flipH="1" flipV="1">
            <a:off x="4772264" y="4002536"/>
            <a:ext cx="1542330" cy="39945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15"/>
          <p:cNvCxnSpPr/>
          <p:nvPr/>
        </p:nvCxnSpPr>
        <p:spPr>
          <a:xfrm flipV="1">
            <a:off x="6354599" y="4002252"/>
            <a:ext cx="1509401" cy="39647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34945" y="4711700"/>
            <a:ext cx="797560" cy="238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Radar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224770" y="4967605"/>
            <a:ext cx="102235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088005" y="352425"/>
            <a:ext cx="8978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objective</a:t>
            </a:r>
            <a:endParaRPr lang="en-US" altLang="zh-CN" sz="1200"/>
          </a:p>
        </p:txBody>
      </p:sp>
      <p:sp>
        <p:nvSpPr>
          <p:cNvPr id="22" name="矩形: 圆角 30"/>
          <p:cNvSpPr/>
          <p:nvPr>
            <p:custDataLst>
              <p:tags r:id="rId1"/>
            </p:custDataLst>
          </p:nvPr>
        </p:nvSpPr>
        <p:spPr>
          <a:xfrm>
            <a:off x="3890645" y="4711700"/>
            <a:ext cx="859790" cy="276225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3" name="矩形: 圆角 30"/>
          <p:cNvSpPr/>
          <p:nvPr>
            <p:custDataLst>
              <p:tags r:id="rId2"/>
            </p:custDataLst>
          </p:nvPr>
        </p:nvSpPr>
        <p:spPr>
          <a:xfrm>
            <a:off x="9064625" y="4727575"/>
            <a:ext cx="1124585" cy="311785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108075" y="3536950"/>
            <a:ext cx="903605" cy="102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helicopters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940800" y="4721225"/>
            <a:ext cx="1262380" cy="289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  <a:sym typeface="+mn-ea"/>
              </a:rPr>
              <a:t> helicopters</a:t>
            </a:r>
            <a:endParaRPr lang="en-US" altLang="zh-CN" sz="1400" dirty="0">
              <a:solidFill>
                <a:srgbClr val="002060"/>
              </a:solidFill>
              <a:latin typeface="Lucida Calligraphy" panose="03010101010101010101" pitchFamily="66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08" y="99715"/>
            <a:ext cx="1977444" cy="131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69328" y="118061"/>
            <a:ext cx="1977444" cy="12761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72448" y="118060"/>
            <a:ext cx="1977444" cy="12761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6208" y="1838768"/>
            <a:ext cx="1977444" cy="12948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69328" y="1837919"/>
            <a:ext cx="1977444" cy="1296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72448" y="1844034"/>
            <a:ext cx="1977444" cy="12843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03204" y="3568818"/>
            <a:ext cx="1977444" cy="12948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06324" y="3578162"/>
            <a:ext cx="1977444" cy="12761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709444" y="3568817"/>
            <a:ext cx="1977444" cy="1294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03204" y="5298867"/>
            <a:ext cx="1977444" cy="12948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606324" y="5298867"/>
            <a:ext cx="1977444" cy="12948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709444" y="5298866"/>
            <a:ext cx="1977444" cy="1294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1524010" y="1412572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1412572"/>
                <a:ext cx="1861840" cy="261610"/>
              </a:xfrm>
              <a:prstGeom prst="rect">
                <a:avLst/>
              </a:prstGeom>
              <a:blipFill rotWithShape="1">
                <a:blip r:embed="rId13"/>
                <a:stretch>
                  <a:fillRect l="-1" t="-127" r="2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3501454" y="1412572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1412572"/>
                <a:ext cx="2045318" cy="253916"/>
              </a:xfrm>
              <a:prstGeom prst="rect">
                <a:avLst/>
              </a:prstGeom>
              <a:blipFill rotWithShape="1">
                <a:blip r:embed="rId14"/>
                <a:stretch>
                  <a:fillRect l="-3" t="-131" r="2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5730250" y="1416018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1416018"/>
                <a:ext cx="1861840" cy="261610"/>
              </a:xfrm>
              <a:prstGeom prst="rect">
                <a:avLst/>
              </a:prstGeom>
              <a:blipFill rotWithShape="1">
                <a:blip r:embed="rId15"/>
                <a:stretch>
                  <a:fillRect l="-1" t="-230" r="2" b="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1524010" y="3134396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3134396"/>
                <a:ext cx="1861840" cy="261610"/>
              </a:xfrm>
              <a:prstGeom prst="rect">
                <a:avLst/>
              </a:prstGeom>
              <a:blipFill rotWithShape="1">
                <a:blip r:embed="rId16"/>
                <a:stretch>
                  <a:fillRect l="-1" t="-14" r="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3501454" y="3134396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3134396"/>
                <a:ext cx="2045318" cy="253916"/>
              </a:xfrm>
              <a:prstGeom prst="rect">
                <a:avLst/>
              </a:prstGeom>
              <a:blipFill rotWithShape="1">
                <a:blip r:embed="rId17"/>
                <a:stretch>
                  <a:fillRect l="-3" t="-14" r="2" b="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5730250" y="3137842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3137842"/>
                <a:ext cx="1861840" cy="261610"/>
              </a:xfrm>
              <a:prstGeom prst="rect">
                <a:avLst/>
              </a:prstGeom>
              <a:blipFill rotWithShape="1">
                <a:blip r:embed="rId18"/>
                <a:stretch>
                  <a:fillRect l="-1" t="-117" r="2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1524010" y="4863670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4863670"/>
                <a:ext cx="1861840" cy="261610"/>
              </a:xfrm>
              <a:prstGeom prst="rect">
                <a:avLst/>
              </a:prstGeom>
              <a:blipFill rotWithShape="1">
                <a:blip r:embed="rId19"/>
                <a:stretch>
                  <a:fillRect l="-1" t="-78" r="2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3501454" y="4863670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4863670"/>
                <a:ext cx="2045318" cy="253916"/>
              </a:xfrm>
              <a:prstGeom prst="rect">
                <a:avLst/>
              </a:prstGeom>
              <a:blipFill rotWithShape="1">
                <a:blip r:embed="rId20"/>
                <a:stretch>
                  <a:fillRect l="-3" t="-81" r="2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5730250" y="4867116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4867116"/>
                <a:ext cx="1861840" cy="261610"/>
              </a:xfrm>
              <a:prstGeom prst="rect">
                <a:avLst/>
              </a:prstGeom>
              <a:blipFill rotWithShape="1">
                <a:blip r:embed="rId21"/>
                <a:stretch>
                  <a:fillRect l="-1" t="-182" r="2" b="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503204" y="6592944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204" y="6592944"/>
                <a:ext cx="1861840" cy="261610"/>
              </a:xfrm>
              <a:prstGeom prst="rect">
                <a:avLst/>
              </a:prstGeom>
              <a:blipFill rotWithShape="1">
                <a:blip r:embed="rId22"/>
                <a:stretch>
                  <a:fillRect l="-9" t="-143" r="10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480648" y="6592944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48" y="6592944"/>
                <a:ext cx="2045318" cy="253916"/>
              </a:xfrm>
              <a:prstGeom prst="rect">
                <a:avLst/>
              </a:prstGeom>
              <a:blipFill rotWithShape="1">
                <a:blip r:embed="rId23"/>
                <a:stretch>
                  <a:fillRect l="-10" t="-147" r="10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5709444" y="6596390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444" y="6596390"/>
                <a:ext cx="1861840" cy="261610"/>
              </a:xfrm>
              <a:prstGeom prst="rect">
                <a:avLst/>
              </a:prstGeom>
              <a:blipFill rotWithShape="1">
                <a:blip r:embed="rId24"/>
                <a:stretch>
                  <a:fillRect l="-9" t="-4" r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8907283" y="569771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9(*12)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25081" t="6504" r="2301" b="7613"/>
          <a:stretch>
            <a:fillRect/>
          </a:stretch>
        </p:blipFill>
        <p:spPr>
          <a:xfrm>
            <a:off x="129883" y="628474"/>
            <a:ext cx="6094442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3" y="628474"/>
            <a:ext cx="1570085" cy="526433"/>
          </a:xfrm>
          <a:prstGeom prst="rect">
            <a:avLst/>
          </a:prstGeom>
        </p:spPr>
      </p:pic>
      <p:pic>
        <p:nvPicPr>
          <p:cNvPr id="4" name="图片 3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639" y="1763938"/>
            <a:ext cx="709685" cy="949573"/>
          </a:xfrm>
          <a:prstGeom prst="rect">
            <a:avLst/>
          </a:prstGeom>
        </p:spPr>
      </p:pic>
      <p:pic>
        <p:nvPicPr>
          <p:cNvPr id="5" name="图片 4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3" y="4379188"/>
            <a:ext cx="1791711" cy="1345012"/>
          </a:xfrm>
          <a:prstGeom prst="rect">
            <a:avLst/>
          </a:prstGeom>
        </p:spPr>
      </p:pic>
      <p:pic>
        <p:nvPicPr>
          <p:cNvPr id="19" name="图片 18" descr="地图&#10;&#10;描述已自动生成"/>
          <p:cNvPicPr>
            <a:picLocks noChangeAspect="1"/>
          </p:cNvPicPr>
          <p:nvPr/>
        </p:nvPicPr>
        <p:blipFill rotWithShape="1">
          <a:blip r:embed="rId3"/>
          <a:srcRect b="23828"/>
          <a:stretch>
            <a:fillRect/>
          </a:stretch>
        </p:blipFill>
        <p:spPr>
          <a:xfrm>
            <a:off x="6095999" y="823832"/>
            <a:ext cx="5559298" cy="4777197"/>
          </a:xfrm>
          <a:prstGeom prst="rect">
            <a:avLst/>
          </a:prstGeom>
        </p:spPr>
      </p:pic>
      <p:pic>
        <p:nvPicPr>
          <p:cNvPr id="20" name="图片 19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38" y="898515"/>
            <a:ext cx="2148309" cy="717248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320" y="1110847"/>
            <a:ext cx="776977" cy="730283"/>
          </a:xfrm>
          <a:prstGeom prst="rect">
            <a:avLst/>
          </a:prstGeom>
        </p:spPr>
      </p:pic>
      <p:pic>
        <p:nvPicPr>
          <p:cNvPr id="22" name="图片 21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782" y="2228923"/>
            <a:ext cx="776977" cy="103452"/>
          </a:xfrm>
          <a:prstGeom prst="rect">
            <a:avLst/>
          </a:prstGeom>
        </p:spPr>
      </p:pic>
      <p:pic>
        <p:nvPicPr>
          <p:cNvPr id="23" name="图片 22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579677"/>
            <a:ext cx="1570085" cy="263271"/>
          </a:xfrm>
          <a:prstGeom prst="rect">
            <a:avLst/>
          </a:prstGeom>
        </p:spPr>
      </p:pic>
      <p:pic>
        <p:nvPicPr>
          <p:cNvPr id="24" name="图片 23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48" y="4258016"/>
            <a:ext cx="1570085" cy="347106"/>
          </a:xfrm>
          <a:prstGeom prst="rect">
            <a:avLst/>
          </a:prstGeom>
        </p:spPr>
      </p:pic>
      <p:pic>
        <p:nvPicPr>
          <p:cNvPr id="25" name="图片 24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40" y="3946943"/>
            <a:ext cx="780030" cy="430993"/>
          </a:xfrm>
          <a:prstGeom prst="rect">
            <a:avLst/>
          </a:prstGeom>
        </p:spPr>
      </p:pic>
      <p:pic>
        <p:nvPicPr>
          <p:cNvPr id="26" name="图片 25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534" y="4871829"/>
            <a:ext cx="882826" cy="231246"/>
          </a:xfrm>
          <a:prstGeom prst="rect">
            <a:avLst/>
          </a:prstGeom>
        </p:spPr>
      </p:pic>
      <p:pic>
        <p:nvPicPr>
          <p:cNvPr id="27" name="图片 26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157" y="5330260"/>
            <a:ext cx="882826" cy="231246"/>
          </a:xfrm>
          <a:prstGeom prst="rect">
            <a:avLst/>
          </a:prstGeom>
        </p:spPr>
      </p:pic>
      <p:pic>
        <p:nvPicPr>
          <p:cNvPr id="28" name="图片 27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744" y="4614563"/>
            <a:ext cx="441413" cy="231246"/>
          </a:xfrm>
          <a:prstGeom prst="rect">
            <a:avLst/>
          </a:prstGeom>
        </p:spPr>
      </p:pic>
      <p:pic>
        <p:nvPicPr>
          <p:cNvPr id="29" name="图片 28" descr="背景图案&#10;&#10;低可信度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40" y="4592003"/>
            <a:ext cx="1909965" cy="934344"/>
          </a:xfrm>
          <a:prstGeom prst="rect">
            <a:avLst/>
          </a:prstGeom>
        </p:spPr>
      </p:pic>
      <p:pic>
        <p:nvPicPr>
          <p:cNvPr id="30" name="图片 29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923" y="1760914"/>
            <a:ext cx="776977" cy="556458"/>
          </a:xfrm>
          <a:prstGeom prst="rect">
            <a:avLst/>
          </a:prstGeom>
        </p:spPr>
      </p:pic>
      <p:pic>
        <p:nvPicPr>
          <p:cNvPr id="31" name="图片 30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318" y="889074"/>
            <a:ext cx="776977" cy="301126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319874" y="6056408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描述已自动生成"/>
          <p:cNvPicPr>
            <a:picLocks noChangeAspect="1"/>
          </p:cNvPicPr>
          <p:nvPr/>
        </p:nvPicPr>
        <p:blipFill rotWithShape="1">
          <a:blip r:embed="rId1"/>
          <a:srcRect b="23828"/>
          <a:stretch>
            <a:fillRect/>
          </a:stretch>
        </p:blipFill>
        <p:spPr>
          <a:xfrm>
            <a:off x="6282997" y="644436"/>
            <a:ext cx="5559298" cy="4777197"/>
          </a:xfrm>
          <a:prstGeom prst="rect">
            <a:avLst/>
          </a:prstGeom>
        </p:spPr>
      </p:pic>
      <p:pic>
        <p:nvPicPr>
          <p:cNvPr id="5" name="图片 4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97" y="1173096"/>
            <a:ext cx="2148309" cy="263271"/>
          </a:xfrm>
          <a:prstGeom prst="rect">
            <a:avLst/>
          </a:prstGeom>
        </p:spPr>
      </p:pic>
      <p:pic>
        <p:nvPicPr>
          <p:cNvPr id="9" name="图片 8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318" y="931451"/>
            <a:ext cx="776977" cy="730283"/>
          </a:xfrm>
          <a:prstGeom prst="rect">
            <a:avLst/>
          </a:prstGeom>
        </p:spPr>
      </p:pic>
      <p:pic>
        <p:nvPicPr>
          <p:cNvPr id="10" name="图片 9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780" y="2049527"/>
            <a:ext cx="776977" cy="103452"/>
          </a:xfrm>
          <a:prstGeom prst="rect">
            <a:avLst/>
          </a:prstGeom>
        </p:spPr>
      </p:pic>
      <p:pic>
        <p:nvPicPr>
          <p:cNvPr id="11" name="图片 10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97" y="1400281"/>
            <a:ext cx="1570085" cy="2632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25060" t="6696" r="1812" b="6696"/>
          <a:stretch>
            <a:fillRect/>
          </a:stretch>
        </p:blipFill>
        <p:spPr>
          <a:xfrm>
            <a:off x="390483" y="777185"/>
            <a:ext cx="5705517" cy="4777197"/>
          </a:xfrm>
          <a:prstGeom prst="rect">
            <a:avLst/>
          </a:prstGeom>
        </p:spPr>
      </p:pic>
      <p:pic>
        <p:nvPicPr>
          <p:cNvPr id="13" name="图片 12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3" y="777185"/>
            <a:ext cx="1570085" cy="52643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9874" y="6056408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描述已自动生成"/>
          <p:cNvPicPr>
            <a:picLocks noChangeAspect="1"/>
          </p:cNvPicPr>
          <p:nvPr/>
        </p:nvPicPr>
        <p:blipFill rotWithShape="1">
          <a:blip r:embed="rId1"/>
          <a:srcRect b="23828"/>
          <a:stretch>
            <a:fillRect/>
          </a:stretch>
        </p:blipFill>
        <p:spPr>
          <a:xfrm>
            <a:off x="6282997" y="644436"/>
            <a:ext cx="5559298" cy="4777197"/>
          </a:xfrm>
          <a:prstGeom prst="rect">
            <a:avLst/>
          </a:prstGeom>
        </p:spPr>
      </p:pic>
      <p:pic>
        <p:nvPicPr>
          <p:cNvPr id="5" name="图片 4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97" y="1173096"/>
            <a:ext cx="2148309" cy="263271"/>
          </a:xfrm>
          <a:prstGeom prst="rect">
            <a:avLst/>
          </a:prstGeom>
        </p:spPr>
      </p:pic>
      <p:pic>
        <p:nvPicPr>
          <p:cNvPr id="9" name="图片 8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318" y="931451"/>
            <a:ext cx="776977" cy="730283"/>
          </a:xfrm>
          <a:prstGeom prst="rect">
            <a:avLst/>
          </a:prstGeom>
        </p:spPr>
      </p:pic>
      <p:pic>
        <p:nvPicPr>
          <p:cNvPr id="10" name="图片 9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780" y="2049527"/>
            <a:ext cx="776977" cy="103452"/>
          </a:xfrm>
          <a:prstGeom prst="rect">
            <a:avLst/>
          </a:prstGeom>
        </p:spPr>
      </p:pic>
      <p:pic>
        <p:nvPicPr>
          <p:cNvPr id="11" name="图片 10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97" y="1400281"/>
            <a:ext cx="1570085" cy="2632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25060" t="6696" r="1812" b="6696"/>
          <a:stretch>
            <a:fillRect/>
          </a:stretch>
        </p:blipFill>
        <p:spPr>
          <a:xfrm>
            <a:off x="390483" y="777185"/>
            <a:ext cx="5705517" cy="4777197"/>
          </a:xfrm>
          <a:prstGeom prst="rect">
            <a:avLst/>
          </a:prstGeom>
        </p:spPr>
      </p:pic>
      <p:pic>
        <p:nvPicPr>
          <p:cNvPr id="13" name="图片 12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3" y="777185"/>
            <a:ext cx="1570085" cy="526433"/>
          </a:xfrm>
          <a:prstGeom prst="rect">
            <a:avLst/>
          </a:prstGeom>
        </p:spPr>
      </p:pic>
      <p:pic>
        <p:nvPicPr>
          <p:cNvPr id="6" name="图片 5" descr="地图&#10;&#10;描述已自动生成"/>
          <p:cNvPicPr>
            <a:picLocks noChangeAspect="1"/>
          </p:cNvPicPr>
          <p:nvPr/>
        </p:nvPicPr>
        <p:blipFill rotWithShape="1">
          <a:blip r:embed="rId1"/>
          <a:srcRect t="61984" r="68026" b="23828"/>
          <a:stretch>
            <a:fillRect/>
          </a:stretch>
        </p:blipFill>
        <p:spPr>
          <a:xfrm>
            <a:off x="6282997" y="4425726"/>
            <a:ext cx="2254714" cy="1128656"/>
          </a:xfrm>
          <a:prstGeom prst="rect">
            <a:avLst/>
          </a:prstGeom>
        </p:spPr>
      </p:pic>
      <p:pic>
        <p:nvPicPr>
          <p:cNvPr id="7" name="图片 6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46" y="4078620"/>
            <a:ext cx="1570085" cy="347106"/>
          </a:xfrm>
          <a:prstGeom prst="rect">
            <a:avLst/>
          </a:prstGeom>
        </p:spPr>
      </p:pic>
      <p:pic>
        <p:nvPicPr>
          <p:cNvPr id="8" name="图片 7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38" y="3767547"/>
            <a:ext cx="780030" cy="430993"/>
          </a:xfrm>
          <a:prstGeom prst="rect">
            <a:avLst/>
          </a:prstGeom>
        </p:spPr>
      </p:pic>
      <p:pic>
        <p:nvPicPr>
          <p:cNvPr id="14" name="图片 13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532" y="4692433"/>
            <a:ext cx="882826" cy="231246"/>
          </a:xfrm>
          <a:prstGeom prst="rect">
            <a:avLst/>
          </a:prstGeom>
        </p:spPr>
      </p:pic>
      <p:pic>
        <p:nvPicPr>
          <p:cNvPr id="15" name="图片 14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55" y="5150864"/>
            <a:ext cx="882826" cy="231246"/>
          </a:xfrm>
          <a:prstGeom prst="rect">
            <a:avLst/>
          </a:prstGeom>
        </p:spPr>
      </p:pic>
      <p:pic>
        <p:nvPicPr>
          <p:cNvPr id="16" name="图片 15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742" y="4435167"/>
            <a:ext cx="441413" cy="2312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286359" y="331762"/>
            <a:ext cx="9732936" cy="61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60848" y="217733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Reference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11243" y="911171"/>
            <a:ext cx="5258644" cy="46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497975" y="911172"/>
            <a:ext cx="5142798" cy="469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00604" y="230986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Reference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alphaModFix amt="19000"/>
          </a:blip>
          <a:srcRect l="25081" t="6504" r="2320" b="7613"/>
          <a:stretch>
            <a:fillRect/>
          </a:stretch>
        </p:blipFill>
        <p:spPr>
          <a:xfrm>
            <a:off x="2984875" y="1045466"/>
            <a:ext cx="6092863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4" name="图片 3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5" name="矩形: 圆角 30"/>
          <p:cNvSpPr/>
          <p:nvPr/>
        </p:nvSpPr>
        <p:spPr>
          <a:xfrm>
            <a:off x="2637868" y="1085060"/>
            <a:ext cx="6970952" cy="5095725"/>
          </a:xfrm>
          <a:prstGeom prst="roundRect">
            <a:avLst>
              <a:gd name="adj" fmla="val 6828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8" name="图片 37" descr="图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008" y="4467522"/>
            <a:ext cx="1345012" cy="1345012"/>
          </a:xfrm>
          <a:prstGeom prst="rect">
            <a:avLst/>
          </a:prstGeom>
        </p:spPr>
      </p:pic>
      <p:pic>
        <p:nvPicPr>
          <p:cNvPr id="36" name="图片 35" descr="图片包含 圆圈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543" y="1405730"/>
            <a:ext cx="1345013" cy="1345013"/>
          </a:xfrm>
          <a:prstGeom prst="rect">
            <a:avLst/>
          </a:prstGeom>
        </p:spPr>
      </p:pic>
      <p:sp>
        <p:nvSpPr>
          <p:cNvPr id="39" name="矩形: 圆角 30"/>
          <p:cNvSpPr/>
          <p:nvPr/>
        </p:nvSpPr>
        <p:spPr>
          <a:xfrm>
            <a:off x="2814605" y="1261156"/>
            <a:ext cx="5080250" cy="3240158"/>
          </a:xfrm>
          <a:prstGeom prst="roundRect">
            <a:avLst>
              <a:gd name="adj" fmla="val 17291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: 圆角 30"/>
          <p:cNvSpPr/>
          <p:nvPr/>
        </p:nvSpPr>
        <p:spPr>
          <a:xfrm>
            <a:off x="4358073" y="2750743"/>
            <a:ext cx="5080250" cy="3240158"/>
          </a:xfrm>
          <a:prstGeom prst="roundRect">
            <a:avLst>
              <a:gd name="adj" fmla="val 15960"/>
            </a:avLst>
          </a:prstGeom>
          <a:noFill/>
          <a:ln w="222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4671678" y="3331718"/>
            <a:ext cx="3130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halkduster" panose="03050602040202020205" pitchFamily="66" charset="0"/>
              </a:rPr>
              <a:t>Coupling Area</a:t>
            </a:r>
            <a:endParaRPr lang="zh-CN" altLang="en-US" sz="28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388861" y="1741355"/>
            <a:ext cx="40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halkduster" panose="03050602040202020205" pitchFamily="66" charset="0"/>
              </a:rPr>
              <a:t>Human Society Subsystem</a:t>
            </a:r>
            <a:endParaRPr lang="zh-CN" altLang="en-US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065125" y="1365387"/>
            <a:ext cx="148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halkduster" panose="03050602040202020205" pitchFamily="66" charset="0"/>
              </a:rPr>
              <a:t>Maasai Mara</a:t>
            </a:r>
            <a:endParaRPr lang="zh-CN" altLang="en-US" sz="14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504546" y="5278333"/>
            <a:ext cx="40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halkduster" panose="03050602040202020205" pitchFamily="66" charset="0"/>
              </a:rPr>
              <a:t>Land Resource Subsystem</a:t>
            </a:r>
            <a:endParaRPr lang="zh-CN" altLang="en-US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50" name="Freeform 111"/>
          <p:cNvSpPr/>
          <p:nvPr/>
        </p:nvSpPr>
        <p:spPr bwMode="auto">
          <a:xfrm rot="18605054">
            <a:off x="3482874" y="2683915"/>
            <a:ext cx="726593" cy="1639957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1" name="Freeform 111"/>
          <p:cNvSpPr/>
          <p:nvPr/>
        </p:nvSpPr>
        <p:spPr bwMode="auto">
          <a:xfrm rot="7997348">
            <a:off x="8135359" y="2943831"/>
            <a:ext cx="726593" cy="1639957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0800">
            <a:solidFill>
              <a:schemeClr val="accent5">
                <a:lumMod val="75000"/>
              </a:schemeClr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2" name="文本框 51"/>
          <p:cNvSpPr txBox="1"/>
          <p:nvPr/>
        </p:nvSpPr>
        <p:spPr>
          <a:xfrm>
            <a:off x="2814378" y="5658645"/>
            <a:ext cx="259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halkduster" panose="03050602040202020205" pitchFamily="66" charset="0"/>
              </a:rPr>
              <a:t>Human-Land</a:t>
            </a:r>
            <a:endParaRPr lang="zh-CN" altLang="en-US" sz="14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5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25081" t="6504" r="2301" b="7613"/>
          <a:stretch>
            <a:fillRect/>
          </a:stretch>
        </p:blipFill>
        <p:spPr>
          <a:xfrm>
            <a:off x="2773564" y="881137"/>
            <a:ext cx="6094442" cy="5095725"/>
          </a:xfrm>
          <a:prstGeom prst="rect">
            <a:avLst/>
          </a:prstGeom>
        </p:spPr>
      </p:pic>
      <p:pic>
        <p:nvPicPr>
          <p:cNvPr id="6" name="图片 5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64" y="881137"/>
            <a:ext cx="1570085" cy="526433"/>
          </a:xfrm>
          <a:prstGeom prst="rect">
            <a:avLst/>
          </a:prstGeom>
        </p:spPr>
      </p:pic>
      <p:pic>
        <p:nvPicPr>
          <p:cNvPr id="7" name="图片 6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320" y="2016601"/>
            <a:ext cx="709685" cy="949573"/>
          </a:xfrm>
          <a:prstGeom prst="rect">
            <a:avLst/>
          </a:prstGeom>
        </p:spPr>
      </p:pic>
      <p:pic>
        <p:nvPicPr>
          <p:cNvPr id="8" name="图片 7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64" y="4631851"/>
            <a:ext cx="1791711" cy="1345012"/>
          </a:xfrm>
          <a:prstGeom prst="rect">
            <a:avLst/>
          </a:prstGeom>
        </p:spPr>
      </p:pic>
      <p:sp>
        <p:nvSpPr>
          <p:cNvPr id="9" name="Freeform 111"/>
          <p:cNvSpPr/>
          <p:nvPr/>
        </p:nvSpPr>
        <p:spPr bwMode="auto">
          <a:xfrm rot="13559598">
            <a:off x="3256014" y="3545497"/>
            <a:ext cx="306775" cy="147171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11" name="Freeform 111"/>
          <p:cNvSpPr/>
          <p:nvPr/>
        </p:nvSpPr>
        <p:spPr bwMode="auto">
          <a:xfrm rot="2796331">
            <a:off x="7474321" y="2055842"/>
            <a:ext cx="526705" cy="165576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>
              <a:solidFill>
                <a:schemeClr val="accent5"/>
              </a:solidFill>
            </a:endParaRPr>
          </a:p>
        </p:txBody>
      </p:sp>
      <p:sp>
        <p:nvSpPr>
          <p:cNvPr id="12" name="Freeform 111"/>
          <p:cNvSpPr/>
          <p:nvPr/>
        </p:nvSpPr>
        <p:spPr bwMode="auto">
          <a:xfrm rot="17571033" flipH="1">
            <a:off x="4352222" y="696644"/>
            <a:ext cx="570198" cy="1836544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13" name="Freeform 111"/>
          <p:cNvSpPr/>
          <p:nvPr/>
        </p:nvSpPr>
        <p:spPr bwMode="auto">
          <a:xfrm rot="7830656" flipH="1">
            <a:off x="7336922" y="4695075"/>
            <a:ext cx="340262" cy="150045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7030A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127459" y="4555265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𝟏𝟗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59" y="4555265"/>
                <a:ext cx="248648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" t="-89" r="22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463779" y="1206515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779" y="1206515"/>
                <a:ext cx="248648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0" t="-3" r="13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414713" y="409571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𝟖𝟐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713" y="409571"/>
                <a:ext cx="248648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3" t="-137" r="16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49039" y="3756384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𝟐𝟖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anose="04040404050702020202" pitchFamily="82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9" y="3756384"/>
                <a:ext cx="2486480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4" t="-78" r="22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 descr="草地上有房子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2922" y="1739005"/>
            <a:ext cx="2321195" cy="1396441"/>
          </a:xfrm>
          <a:prstGeom prst="rect">
            <a:avLst/>
          </a:prstGeom>
        </p:spPr>
      </p:pic>
      <p:pic>
        <p:nvPicPr>
          <p:cNvPr id="23" name="图片 22" descr="绿色的卡车&#10;&#10;描述已自动生成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3188" y="5010676"/>
            <a:ext cx="1895022" cy="1326516"/>
          </a:xfrm>
          <a:prstGeom prst="rect">
            <a:avLst/>
          </a:prstGeom>
        </p:spPr>
      </p:pic>
      <p:pic>
        <p:nvPicPr>
          <p:cNvPr id="29" name="图片 28" descr="草地上的羚羊&#10;&#10;描述已自动生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453" y="4218049"/>
            <a:ext cx="1902576" cy="1268384"/>
          </a:xfrm>
          <a:prstGeom prst="rect">
            <a:avLst/>
          </a:prstGeom>
        </p:spPr>
      </p:pic>
      <p:pic>
        <p:nvPicPr>
          <p:cNvPr id="31" name="图片 30" descr="房子前有草地和树&#10;&#10;描述已自动生成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6836" y="865783"/>
            <a:ext cx="1802233" cy="125780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9874" y="6056408"/>
            <a:ext cx="248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>
            <a:alphaModFix amt="19000"/>
          </a:blip>
          <a:srcRect l="25081" t="6504" r="7831" b="7613"/>
          <a:stretch>
            <a:fillRect/>
          </a:stretch>
        </p:blipFill>
        <p:spPr>
          <a:xfrm>
            <a:off x="2984876" y="1045466"/>
            <a:ext cx="5630344" cy="5095725"/>
          </a:xfrm>
          <a:prstGeom prst="rect">
            <a:avLst/>
          </a:prstGeom>
        </p:spPr>
      </p:pic>
      <p:pic>
        <p:nvPicPr>
          <p:cNvPr id="28" name="图片 27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29" name="图片 28" descr="背景图案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30" name="矩形: 圆角 30"/>
          <p:cNvSpPr/>
          <p:nvPr/>
        </p:nvSpPr>
        <p:spPr>
          <a:xfrm>
            <a:off x="2994597" y="1045466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线连接符 30"/>
          <p:cNvCxnSpPr/>
          <p:nvPr/>
        </p:nvCxnSpPr>
        <p:spPr>
          <a:xfrm>
            <a:off x="2994598" y="154385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2994598" y="204839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>
            <a:off x="2984876" y="255293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2994598" y="305747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2994598" y="356201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2984876" y="4066557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2994598" y="457109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>
            <a:off x="2994598" y="507563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2991171" y="558018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V="1">
            <a:off x="3554835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V="1">
            <a:off x="805785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 flipV="1">
            <a:off x="4117712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V="1">
            <a:off x="4680589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V="1">
            <a:off x="5243466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V="1">
            <a:off x="5806343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 flipV="1">
            <a:off x="6369220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V="1">
            <a:off x="6932097" y="1038733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 flipV="1">
            <a:off x="749497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4119032" y="3060843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3552007" y="356560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6935585" y="3059157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Freeform 111"/>
          <p:cNvSpPr/>
          <p:nvPr/>
        </p:nvSpPr>
        <p:spPr bwMode="auto">
          <a:xfrm rot="14009571" flipH="1" flipV="1">
            <a:off x="7871382" y="1283695"/>
            <a:ext cx="439308" cy="2242256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63500">
            <a:solidFill>
              <a:schemeClr val="accent1">
                <a:lumMod val="75000"/>
              </a:schemeClr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3" name="圆角矩形 52"/>
          <p:cNvSpPr/>
          <p:nvPr/>
        </p:nvSpPr>
        <p:spPr>
          <a:xfrm>
            <a:off x="5244330" y="2553690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7496704" y="305915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圆角矩形 54"/>
          <p:cNvSpPr/>
          <p:nvPr/>
        </p:nvSpPr>
        <p:spPr>
          <a:xfrm>
            <a:off x="7499774" y="4567509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Freeform 111"/>
          <p:cNvSpPr/>
          <p:nvPr/>
        </p:nvSpPr>
        <p:spPr bwMode="auto">
          <a:xfrm rot="6987277" flipH="1">
            <a:off x="8240959" y="4611362"/>
            <a:ext cx="366112" cy="1567228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3975">
            <a:solidFill>
              <a:srgbClr val="6B50A9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7" name="圆角矩形 56"/>
          <p:cNvSpPr/>
          <p:nvPr/>
        </p:nvSpPr>
        <p:spPr>
          <a:xfrm>
            <a:off x="6929342" y="406633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Freeform 111"/>
          <p:cNvSpPr/>
          <p:nvPr/>
        </p:nvSpPr>
        <p:spPr bwMode="auto">
          <a:xfrm rot="13559598">
            <a:off x="3129178" y="3626529"/>
            <a:ext cx="281612" cy="18000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FFC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9" name="Freeform 111"/>
          <p:cNvSpPr/>
          <p:nvPr/>
        </p:nvSpPr>
        <p:spPr bwMode="auto">
          <a:xfrm rot="17210960" flipH="1">
            <a:off x="3672129" y="361398"/>
            <a:ext cx="705329" cy="30198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-1" fmla="*/ 8445 w 8445"/>
              <a:gd name="connsiteY0-2" fmla="*/ 0 h 10000"/>
              <a:gd name="connsiteX1-3" fmla="*/ 655 w 8445"/>
              <a:gd name="connsiteY1-4" fmla="*/ 10000 h 10000"/>
              <a:gd name="connsiteX0-5" fmla="*/ 10588 w 10588"/>
              <a:gd name="connsiteY0-6" fmla="*/ 0 h 10076"/>
              <a:gd name="connsiteX1-7" fmla="*/ 587 w 10588"/>
              <a:gd name="connsiteY1-8" fmla="*/ 10076 h 10076"/>
              <a:gd name="connsiteX0-9" fmla="*/ 10260 w 10260"/>
              <a:gd name="connsiteY0-10" fmla="*/ 0 h 10076"/>
              <a:gd name="connsiteX1-11" fmla="*/ 259 w 10260"/>
              <a:gd name="connsiteY1-12" fmla="*/ 10076 h 10076"/>
              <a:gd name="connsiteX0-13" fmla="*/ 4572 w 4934"/>
              <a:gd name="connsiteY0-14" fmla="*/ 0 h 6411"/>
              <a:gd name="connsiteX1-15" fmla="*/ 4934 w 4934"/>
              <a:gd name="connsiteY1-16" fmla="*/ 6411 h 6411"/>
              <a:gd name="connsiteX0-17" fmla="*/ 10438 w 11172"/>
              <a:gd name="connsiteY0-18" fmla="*/ 0 h 10000"/>
              <a:gd name="connsiteX1-19" fmla="*/ 11172 w 11172"/>
              <a:gd name="connsiteY1-20" fmla="*/ 10000 h 10000"/>
              <a:gd name="connsiteX0-21" fmla="*/ 11641 w 12375"/>
              <a:gd name="connsiteY0-22" fmla="*/ 0 h 10000"/>
              <a:gd name="connsiteX1-23" fmla="*/ 12375 w 12375"/>
              <a:gd name="connsiteY1-24" fmla="*/ 10000 h 10000"/>
              <a:gd name="connsiteX0-25" fmla="*/ 14714 w 14714"/>
              <a:gd name="connsiteY0-26" fmla="*/ 0 h 26914"/>
              <a:gd name="connsiteX1-27" fmla="*/ 8622 w 14714"/>
              <a:gd name="connsiteY1-28" fmla="*/ 26914 h 26914"/>
              <a:gd name="connsiteX0-29" fmla="*/ 23392 w 23392"/>
              <a:gd name="connsiteY0-30" fmla="*/ 0 h 26914"/>
              <a:gd name="connsiteX1-31" fmla="*/ 17300 w 23392"/>
              <a:gd name="connsiteY1-32" fmla="*/ 26914 h 26914"/>
              <a:gd name="connsiteX0-33" fmla="*/ 23737 w 23737"/>
              <a:gd name="connsiteY0-34" fmla="*/ 0 h 26737"/>
              <a:gd name="connsiteX1-35" fmla="*/ 17120 w 23737"/>
              <a:gd name="connsiteY1-36" fmla="*/ 26737 h 26737"/>
              <a:gd name="connsiteX0-37" fmla="*/ 26526 w 26526"/>
              <a:gd name="connsiteY0-38" fmla="*/ 0 h 26737"/>
              <a:gd name="connsiteX1-39" fmla="*/ 19909 w 26526"/>
              <a:gd name="connsiteY1-40" fmla="*/ 26737 h 26737"/>
              <a:gd name="connsiteX0-41" fmla="*/ 19586 w 26622"/>
              <a:gd name="connsiteY0-42" fmla="*/ 0 h 19322"/>
              <a:gd name="connsiteX1-43" fmla="*/ 26622 w 26622"/>
              <a:gd name="connsiteY1-44" fmla="*/ 19322 h 19322"/>
              <a:gd name="connsiteX0-45" fmla="*/ 19238 w 26274"/>
              <a:gd name="connsiteY0-46" fmla="*/ 0 h 19322"/>
              <a:gd name="connsiteX1-47" fmla="*/ 26274 w 26274"/>
              <a:gd name="connsiteY1-48" fmla="*/ 19322 h 19322"/>
              <a:gd name="connsiteX0-49" fmla="*/ 19238 w 26274"/>
              <a:gd name="connsiteY0-50" fmla="*/ 0 h 18642"/>
              <a:gd name="connsiteX1-51" fmla="*/ 26274 w 26274"/>
              <a:gd name="connsiteY1-52" fmla="*/ 18642 h 186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60" name="文本框 59"/>
          <p:cNvSpPr txBox="1"/>
          <p:nvPr/>
        </p:nvSpPr>
        <p:spPr>
          <a:xfrm>
            <a:off x="271837" y="1361228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37947" y="4998025"/>
            <a:ext cx="3291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070415" y="1637158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90688" y="5432886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-1479037" y="210923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9037" y="2109230"/>
                <a:ext cx="60960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2" t="-107" r="8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/>
              <p:cNvSpPr txBox="1"/>
              <p:nvPr/>
            </p:nvSpPr>
            <p:spPr>
              <a:xfrm>
                <a:off x="-1507955" y="557105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07955" y="5571051"/>
                <a:ext cx="60960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8" t="-53" r="3" b="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本框 66"/>
              <p:cNvSpPr txBox="1"/>
              <p:nvPr/>
            </p:nvSpPr>
            <p:spPr>
              <a:xfrm>
                <a:off x="7218776" y="99333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776" y="993334"/>
                <a:ext cx="609600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" t="-53" r="2" b="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/>
              <p:cNvSpPr txBox="1"/>
              <p:nvPr/>
            </p:nvSpPr>
            <p:spPr>
              <a:xfrm>
                <a:off x="7200610" y="450561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10" y="4505612"/>
                <a:ext cx="609600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6" t="-78" r="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159026" y="6367767"/>
            <a:ext cx="215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</a:t>
            </a:r>
            <a:endParaRPr lang="zh-CN" altLang="en-US" sz="20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YjI3YmJlMDRhYWZhYzEzYzFkOTQ5NmU3MmI1MjQ5Mm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1918</Words>
  <Application>WPS 演示</Application>
  <PresentationFormat>宽屏</PresentationFormat>
  <Paragraphs>239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宋体</vt:lpstr>
      <vt:lpstr>Wingdings</vt:lpstr>
      <vt:lpstr>Lucida Calligraphy</vt:lpstr>
      <vt:lpstr>PT Serif</vt:lpstr>
      <vt:lpstr>Segoe Print</vt:lpstr>
      <vt:lpstr>Chalkduster</vt:lpstr>
      <vt:lpstr>Mongolian Baiti</vt:lpstr>
      <vt:lpstr>Cambria Math</vt:lpstr>
      <vt:lpstr>Curlz MT</vt:lpstr>
      <vt:lpstr>Georgia</vt:lpstr>
      <vt:lpstr>Times New Roman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HANLIN CAI</dc:creator>
  <cp:lastModifiedBy>小鞠鞠的小猪猪</cp:lastModifiedBy>
  <cp:revision>189</cp:revision>
  <dcterms:created xsi:type="dcterms:W3CDTF">2023-02-02T04:27:00Z</dcterms:created>
  <dcterms:modified xsi:type="dcterms:W3CDTF">2024-02-04T08:54:19Z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FED1D4D5F3644B2CB9C8C5D02598AECB_12</vt:lpwstr>
  </property>
  <property fmtid="{D5CDD505-2E9C-101B-9397-08002B2CF9AE}" pid="3" name="KSOProductBuildVer">
    <vt:lpwstr>2052-12.1.0.16250</vt:lpwstr>
  </property>
</Properties>
</file>